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127" autoAdjust="0"/>
  </p:normalViewPr>
  <p:slideViewPr>
    <p:cSldViewPr snapToGrid="0">
      <p:cViewPr varScale="1">
        <p:scale>
          <a:sx n="102" d="100"/>
          <a:sy n="102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A5877-28D0-4401-B873-31D812B463C4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FF756-DAAA-4469-8BC6-92BEFCF206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87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2FF756-DAAA-4469-8BC6-92BEFCF20613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331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Entendemos que o seu ministério vai além de receber um visitante ou integrar uma equipe de recepção. O campo é mais vasto e toda a igreja deve ser atrativa, receptiva e acolhedora.</a:t>
            </a:r>
          </a:p>
          <a:p>
            <a:pPr algn="just"/>
            <a:r>
              <a:rPr lang="pt-B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 últimos dois anos, o Ministério da Recepção passou por adaptações por conta da pandemia que enfrentamos e muitas mudanças vão permanecer.</a:t>
            </a:r>
          </a:p>
          <a:p>
            <a:pPr algn="just"/>
            <a:r>
              <a:rPr lang="pt-BR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Entretanto, a essência continua: Devemos amar, acolher, atender e acompanhar.</a:t>
            </a:r>
          </a:p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2FF756-DAAA-4469-8BC6-92BEFCF20613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0335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7F3E0B-96FA-4313-8FB2-70321930EB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4DE8FF6-CB4F-4946-944E-F959298F8E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69BDCEF-B8F0-42BE-9D54-64ECC72CC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4373D8-03A4-4BF2-BE74-D1E525068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486023-96B4-4412-B541-00BE5E611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251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D2D30E-DB7C-4E5A-9667-5D26AE38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A18911-574F-47FA-A8F5-859E235F65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606D94-C20D-4952-8FC2-0A476EDFA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16B5E5-691D-47A8-AECB-4E5DD4292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15CA67-513B-4DA5-845E-1FEF7664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4635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07F1ACB-E2EE-4427-9483-13F0850BC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7ED336-C5D9-4056-920C-89484B180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F0CA3A7-FE8F-4BB7-AA82-D75859D4C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58E275-71BD-47C9-A046-561075B6E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05B5C5-7A1A-4D3B-A54A-5E18031C9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578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FC4D25-A15E-48BE-B7C9-24ACE05FF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20C281-A090-4662-A6BA-FD8C6789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D47601-F915-465E-915F-CC051ED59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319F03-397A-4FB5-A0F8-D6CF81A40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A87378-204D-4AF7-9201-7A28BD9C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921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AC4949-AF15-449D-936C-9BAF3CE77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74DCFEF-2E6E-4CA7-A66F-B8AF07E0C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066EAB1-1B04-4CBC-BF82-834C78A8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EACB0B-EA12-4846-BFBB-C7D8A7C70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D3F8229-AE5C-4F16-858B-6EDADB944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533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232CB9-0756-43B6-969A-3512900E0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5BFFA2-5B95-499E-B56E-0A339205CF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E70CDBC-9AD9-4259-864F-17712782B3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C14694D-CBD2-493E-89C0-2097519B2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1E87544-6441-4F41-B7AD-835786AAF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E8A7B3-E7DE-48A4-9A27-765AA63AE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470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FD8847-387C-490F-8E74-12D12130C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726C33-86B1-44DA-A29C-B9236EB89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F74B61C-668F-48B5-89A6-AB43463E5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4CBCC6F-107E-48D4-A162-245CAA2B71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DABBB2E-57C3-4CB8-8A06-F928A74E00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4C1A1BC-DD1D-4843-8CB1-ED826E6AC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6325AB3-ECE9-4855-8378-D4109C19E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9575B9C-4B67-4B47-A277-32D9FE8A5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5729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7EEDE8-6F10-482A-A16F-B6E4A81D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BE0EE8F-6E2F-4630-9304-3B47657CD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9F05CC9-9B2C-434A-ACBC-9623A764C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2C0FE1B-EBA1-4134-92B1-57ADFE79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720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3431695-5AED-4B7D-894A-E2879DF4A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859A272-5D3A-4DFB-8977-2E16AD02D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8667395-E3E5-4451-B039-B4C539024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54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7B9C06-7B4C-472F-85C8-EB3DA89C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300390D-DCB9-4BCB-87B3-9556726F1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4CC81C7-B3E5-40E0-B387-F26D7DBE0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1284513-BB9C-4A78-814B-483F64298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891D4FB-58B7-4023-9696-88A294479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DFAE54F-8B50-4DE3-9B7D-4063E0D49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469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F6910A-37AC-4206-AD84-D6289A8BB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53F0521-1893-44EA-93FD-96EBBAE2B9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CE665AC-E542-40B3-8AF4-FC43DA68F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FC0577-C714-40BC-93CF-5FCC7D078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5A9736A-8CA2-4A2B-8F8D-0535DAFA0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A96069B-FAAE-4E1A-96C7-6C7E4B91D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44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3192F92-45FC-4FC5-B3C9-7E467A24B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5DC48AA-52C2-4CE4-AAD8-85950D131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E43544-F903-462C-9BDE-1609D7F96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4E4CC-017A-4991-B4A4-867CEFB2ED4E}" type="datetimeFigureOut">
              <a:rPr lang="pt-BR" smtClean="0"/>
              <a:t>18/01/2022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A2552D-F263-479B-99C2-99D705E3D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990CD24-B9ED-4F39-8C53-AE9F5E02B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C7FBB-D1C2-4551-ADCE-C2D7C8D6A2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578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75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4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49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41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54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4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53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09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24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45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9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738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55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54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80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73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739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11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37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08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72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4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15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831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02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901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69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859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09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439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694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181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62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213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725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064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69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872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87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52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955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974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659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9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950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17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62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62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82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B55180-24AF-4FAB-B3C0-5958914E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583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96cc49b913640ef5e0ed6b5fa1719b93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3e1f3710ac9beff53fb06a28404d32b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011B8CB-15CE-4790-A62A-47AC96D3728F}"/>
</file>

<file path=customXml/itemProps2.xml><?xml version="1.0" encoding="utf-8"?>
<ds:datastoreItem xmlns:ds="http://schemas.openxmlformats.org/officeDocument/2006/customXml" ds:itemID="{F4FF064F-ED74-48AE-B2C0-3DBF946DC017}"/>
</file>

<file path=customXml/itemProps3.xml><?xml version="1.0" encoding="utf-8"?>
<ds:datastoreItem xmlns:ds="http://schemas.openxmlformats.org/officeDocument/2006/customXml" ds:itemID="{704FA473-83E0-46D5-9E7D-7A82E7924D36}"/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76</Words>
  <Application>Microsoft Office PowerPoint</Application>
  <PresentationFormat>Widescreen</PresentationFormat>
  <Paragraphs>5</Paragraphs>
  <Slides>50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Monique Bergmann</dc:creator>
  <cp:lastModifiedBy>Diana Steffen</cp:lastModifiedBy>
  <cp:revision>3</cp:revision>
  <dcterms:created xsi:type="dcterms:W3CDTF">2021-12-01T15:48:13Z</dcterms:created>
  <dcterms:modified xsi:type="dcterms:W3CDTF">2022-01-19T02:52:10Z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